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2CAB3-81AF-496E-8785-4BA40848E4A0}" type="datetimeFigureOut">
              <a:rPr lang="ru-RU" smtClean="0"/>
              <a:t>21.09.2015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900B0-E4D2-46E1-B6DE-B43B31237C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462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C2CAB3-81AF-496E-8785-4BA40848E4A0}" type="datetimeFigureOut">
              <a:rPr lang="ru-RU" smtClean="0"/>
              <a:t>21.09.2015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A900B0-E4D2-46E1-B6DE-B43B31237C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435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Как создать личный сайт учителя</a:t>
            </a:r>
            <a:br>
              <a:rPr lang="ru-RU" smtClean="0"/>
            </a:br>
            <a:r>
              <a:rPr lang="ru-RU" smtClean="0"/>
              <a:t>на сервисе </a:t>
            </a:r>
            <a:r>
              <a:rPr lang="en-US" smtClean="0"/>
              <a:t>WIX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9531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1409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8993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8965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130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61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1255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5473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5979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7899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0818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5485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0784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7941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3902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2696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6502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158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3259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0462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9055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196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46370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86461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8679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8474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34266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28853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19485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3230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1993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3371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0931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36845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30237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15975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56481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55643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13099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48408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77887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38028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01068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7098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5230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05717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65429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08000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67266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88885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92877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78060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1186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27927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9780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12885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25858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11611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30485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78085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97614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95580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88852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055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0620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6887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84772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09733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0901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07835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43757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05274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7039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623993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27351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296967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8862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81453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39464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89960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356538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53719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191858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001282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340797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987921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6782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41493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Microsoft Office PowerPoint</Application>
  <PresentationFormat>Экран (4:3)</PresentationFormat>
  <Paragraphs>1</Paragraphs>
  <Slides>88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88</vt:i4>
      </vt:variant>
    </vt:vector>
  </HeadingPairs>
  <TitlesOfParts>
    <vt:vector size="89" baseType="lpstr">
      <vt:lpstr>Тема Office</vt:lpstr>
      <vt:lpstr>Как создать личный сайт учителя на сервисе WIX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создать личный сайт учителя на сервисе WIX</dc:title>
  <dc:creator>Anis</dc:creator>
  <cp:lastModifiedBy>Anis</cp:lastModifiedBy>
  <cp:revision>1</cp:revision>
  <dcterms:created xsi:type="dcterms:W3CDTF">2015-09-21T14:22:02Z</dcterms:created>
  <dcterms:modified xsi:type="dcterms:W3CDTF">2015-09-21T14:22:02Z</dcterms:modified>
</cp:coreProperties>
</file>